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9.jpg" ContentType="image/gif"/>
  <Override PartName="/ppt/notesSlides/notesSlide1.xml" ContentType="application/vnd.openxmlformats-officedocument.presentationml.notesSlide+xml"/>
  <Override PartName="/ppt/media/image26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16" r:id="rId2"/>
    <p:sldId id="318" r:id="rId3"/>
    <p:sldId id="319" r:id="rId4"/>
    <p:sldId id="320" r:id="rId5"/>
    <p:sldId id="321" r:id="rId6"/>
    <p:sldId id="323" r:id="rId7"/>
    <p:sldId id="326" r:id="rId8"/>
    <p:sldId id="327" r:id="rId9"/>
    <p:sldId id="328" r:id="rId10"/>
    <p:sldId id="298" r:id="rId11"/>
    <p:sldId id="331" r:id="rId12"/>
    <p:sldId id="330" r:id="rId13"/>
    <p:sldId id="333" r:id="rId14"/>
    <p:sldId id="334" r:id="rId15"/>
    <p:sldId id="335" r:id="rId16"/>
    <p:sldId id="337" r:id="rId17"/>
    <p:sldId id="33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71392-DF71-4FC5-AE07-F622AF810403}" type="datetimeFigureOut">
              <a:rPr lang="en-US" smtClean="0"/>
              <a:pPr/>
              <a:t>06/01/2017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BF33B-14EE-4828-B834-91CE83413E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54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6B178-1665-470F-BCE0-BBE193D2F82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3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06/01/2017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06/01/2017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06/01/2017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06/01/2017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06/01/2017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06/01/2017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06/01/2017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06/01/2017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06/01/2017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06/01/2017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06/01/2017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8C680-7EE8-4E7B-83CA-62E56B0D4795}" type="datetimeFigureOut">
              <a:rPr lang="en-US" smtClean="0"/>
              <a:pPr/>
              <a:t>06/01/2017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sndAc>
      <p:stSnd>
        <p:snd r:embed="rId13" name="LOGOFF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8.xml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15.xml"/><Relationship Id="rId10" Type="http://schemas.openxmlformats.org/officeDocument/2006/relationships/image" Target="../media/image25.gif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.jpg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jpeg"/><Relationship Id="rId4" Type="http://schemas.openxmlformats.org/officeDocument/2006/relationships/slide" Target="slide3.xml"/><Relationship Id="rId9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3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29839"/>
      </p:ext>
    </p:extLst>
  </p:cSld>
  <p:clrMapOvr>
    <a:masterClrMapping/>
  </p:clrMapOvr>
  <p:transition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752600" y="3733800"/>
            <a:ext cx="2514600" cy="2043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932865" y="3705225"/>
            <a:ext cx="2628900" cy="2266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57375" y="3581400"/>
            <a:ext cx="2628900" cy="2266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8" y="-76200"/>
            <a:ext cx="9067800" cy="6705599"/>
          </a:xfrm>
          <a:prstGeom prst="rect">
            <a:avLst/>
          </a:prstGeom>
        </p:spPr>
      </p:pic>
      <p:pic>
        <p:nvPicPr>
          <p:cNvPr id="7" name="Picture 6" descr="Digit 1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778" y="101842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828800"/>
            <a:ext cx="91440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a)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0200" y="3733800"/>
            <a:ext cx="2819400" cy="2362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Hexagon 21"/>
          <p:cNvSpPr/>
          <p:nvPr/>
        </p:nvSpPr>
        <p:spPr>
          <a:xfrm>
            <a:off x="2647950" y="4465661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3257550" y="4141242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/>
          <p:cNvSpPr/>
          <p:nvPr/>
        </p:nvSpPr>
        <p:spPr>
          <a:xfrm>
            <a:off x="2647950" y="3801612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/>
          <p:cNvSpPr/>
          <p:nvPr/>
        </p:nvSpPr>
        <p:spPr>
          <a:xfrm>
            <a:off x="2047875" y="4141384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32"/>
          <p:cNvSpPr/>
          <p:nvPr/>
        </p:nvSpPr>
        <p:spPr>
          <a:xfrm>
            <a:off x="2009775" y="4788942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exagon 33"/>
          <p:cNvSpPr/>
          <p:nvPr/>
        </p:nvSpPr>
        <p:spPr>
          <a:xfrm>
            <a:off x="3267644" y="4805291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/>
          <p:cNvSpPr/>
          <p:nvPr/>
        </p:nvSpPr>
        <p:spPr>
          <a:xfrm>
            <a:off x="2633663" y="5129141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752600" y="3886200"/>
            <a:ext cx="2819400" cy="2362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Hexagon 40"/>
          <p:cNvSpPr/>
          <p:nvPr/>
        </p:nvSpPr>
        <p:spPr>
          <a:xfrm>
            <a:off x="5783239" y="4419600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exagon 41"/>
          <p:cNvSpPr/>
          <p:nvPr/>
        </p:nvSpPr>
        <p:spPr>
          <a:xfrm>
            <a:off x="5794328" y="5067300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exagon 42"/>
          <p:cNvSpPr/>
          <p:nvPr/>
        </p:nvSpPr>
        <p:spPr>
          <a:xfrm>
            <a:off x="5171435" y="4743450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exagon 43"/>
          <p:cNvSpPr/>
          <p:nvPr/>
        </p:nvSpPr>
        <p:spPr>
          <a:xfrm>
            <a:off x="5161840" y="4107620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exagon 44"/>
          <p:cNvSpPr/>
          <p:nvPr/>
        </p:nvSpPr>
        <p:spPr>
          <a:xfrm>
            <a:off x="6395681" y="4772308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exagon 45"/>
          <p:cNvSpPr/>
          <p:nvPr/>
        </p:nvSpPr>
        <p:spPr>
          <a:xfrm>
            <a:off x="6397956" y="4120770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xagon 46"/>
          <p:cNvSpPr/>
          <p:nvPr/>
        </p:nvSpPr>
        <p:spPr>
          <a:xfrm>
            <a:off x="5783239" y="3764792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42382"/>
      </p:ext>
    </p:extLst>
  </p:cSld>
  <p:clrMapOvr>
    <a:masterClrMapping/>
  </p:clrMapOvr>
  <p:transition advClick="0">
    <p:sndAc>
      <p:stSnd>
        <p:snd r:embed="rId3" name="LOGOFF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" y="1"/>
            <a:ext cx="4698241" cy="2400192"/>
          </a:xfrm>
          <a:prstGeom prst="rect">
            <a:avLst/>
          </a:prstGeom>
          <a:noFill/>
          <a:ln w="38100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87" y="3352800"/>
            <a:ext cx="4351853" cy="27384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2667000"/>
            <a:ext cx="441959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1" y="2698506"/>
            <a:ext cx="441959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588" y="7962"/>
            <a:ext cx="4199452" cy="2392231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" y="3467207"/>
            <a:ext cx="4088642" cy="25250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728" y="6152652"/>
            <a:ext cx="441959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4401" y="6159476"/>
            <a:ext cx="441959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19052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" y="0"/>
            <a:ext cx="2661501" cy="25146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922"/>
            <a:ext cx="3216383" cy="249867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40228" y="18197"/>
            <a:ext cx="2895600" cy="2496403"/>
            <a:chOff x="432" y="361"/>
            <a:chExt cx="4944" cy="3163"/>
          </a:xfrm>
        </p:grpSpPr>
        <p:pic>
          <p:nvPicPr>
            <p:cNvPr id="5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61"/>
              <a:ext cx="4944" cy="3163"/>
            </a:xfrm>
            <a:prstGeom prst="rect">
              <a:avLst/>
            </a:prstGeom>
            <a:noFill/>
            <a:ln w="3810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400" y="3072"/>
              <a:ext cx="2736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7" name="Picture 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" y="3505200"/>
            <a:ext cx="2869761" cy="2544279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78" y="3505200"/>
            <a:ext cx="3436322" cy="2544279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64" y="3505200"/>
            <a:ext cx="2667000" cy="25442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689" y="2743200"/>
            <a:ext cx="261828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huồn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huồn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44823" y="2743200"/>
            <a:ext cx="261828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huột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76980" y="2755142"/>
            <a:ext cx="261828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hép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9427" y="6248400"/>
            <a:ext cx="261828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ẻo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06454" y="6248400"/>
            <a:ext cx="261828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35783" y="6248400"/>
            <a:ext cx="261828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51595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4488"/>
            <a:ext cx="6781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a)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)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2192645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hlinkClick r:id="" action="ppaction://noaction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75595" y="2967335"/>
            <a:ext cx="2792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673793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828800"/>
            <a:ext cx="5029200" cy="28194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96037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07084817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68941819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2209800" y="533400"/>
            <a:ext cx="533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60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82463"/>
            <a:ext cx="1828800" cy="1651337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38" y="2082463"/>
            <a:ext cx="2382062" cy="1803737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15" y="1994916"/>
            <a:ext cx="2381970" cy="189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29509"/>
      </p:ext>
    </p:extLst>
  </p:cSld>
  <p:clrMapOvr>
    <a:masterClrMapping/>
  </p:clrMapOvr>
  <p:transition>
    <p:sndAc>
      <p:stSnd>
        <p:snd r:embed="rId2" name="LOGOFF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76200"/>
            <a:ext cx="8915400" cy="6629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371600"/>
            <a:ext cx="8991600" cy="3733800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8534400" y="6400800"/>
            <a:ext cx="533401" cy="457200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86803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97925"/>
            <a:ext cx="8382000" cy="1752600"/>
          </a:xfrm>
        </p:spPr>
        <p:txBody>
          <a:bodyPr>
            <a:normAutofit fontScale="90000"/>
          </a:bodyPr>
          <a:lstStyle/>
          <a:p>
            <a:r>
              <a:rPr lang="en-US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9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…      </a:t>
            </a:r>
            <a:r>
              <a:rPr lang="en-US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…        </a:t>
            </a:r>
            <a:r>
              <a:rPr lang="en-US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4400" y="2057401"/>
            <a:ext cx="2209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endParaRPr lang="en-US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876800" y="2026623"/>
            <a:ext cx="1600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0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8" y="3024684"/>
            <a:ext cx="3157182" cy="2152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024684"/>
            <a:ext cx="2870200" cy="2152650"/>
          </a:xfrm>
          <a:prstGeom prst="rect">
            <a:avLst/>
          </a:prstGeom>
        </p:spPr>
      </p:pic>
      <p:sp>
        <p:nvSpPr>
          <p:cNvPr id="14" name="Action Button: Home 13">
            <a:hlinkClick r:id="rId6" action="ppaction://hlinksldjump" highlightClick="1"/>
          </p:cNvPr>
          <p:cNvSpPr/>
          <p:nvPr/>
        </p:nvSpPr>
        <p:spPr>
          <a:xfrm>
            <a:off x="8534400" y="6400800"/>
            <a:ext cx="533401" cy="457200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78704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12032"/>
            <a:ext cx="4953000" cy="3745967"/>
          </a:xfrm>
        </p:spPr>
      </p:pic>
      <p:sp>
        <p:nvSpPr>
          <p:cNvPr id="5" name="Rectangle 4"/>
          <p:cNvSpPr/>
          <p:nvPr/>
        </p:nvSpPr>
        <p:spPr>
          <a:xfrm>
            <a:off x="228600" y="1295400"/>
            <a:ext cx="838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VỖ TAY NÀO CÁC BẠN !!!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8534400" y="6400800"/>
            <a:ext cx="533401" cy="457200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52010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089441" y="1596600"/>
            <a:ext cx="587952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CA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045441" y="410040"/>
            <a:ext cx="7899840" cy="120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CA" altLang="en-US" sz="290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CA" altLang="en-US" sz="290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CA" altLang="en-US" sz="2903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90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CA" altLang="en-US" sz="2903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21" y="2188440"/>
            <a:ext cx="7819200" cy="435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752381"/>
      </p:ext>
    </p:extLst>
  </p:cSld>
  <p:clrMapOvr>
    <a:masterClrMapping/>
  </p:clrMapOvr>
  <p:transition>
    <p:sndAc>
      <p:stSnd>
        <p:snd r:embed="rId2" name="LOGOFF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398933"/>
            <a:ext cx="6934200" cy="323986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45441" y="410040"/>
            <a:ext cx="78998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alt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CA" alt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CA" alt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1752602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3600" dirty="0"/>
          </a:p>
        </p:txBody>
      </p:sp>
      <p:sp>
        <p:nvSpPr>
          <p:cNvPr id="24" name="Rectangle 23"/>
          <p:cNvSpPr/>
          <p:nvPr/>
        </p:nvSpPr>
        <p:spPr>
          <a:xfrm>
            <a:off x="1045441" y="5791200"/>
            <a:ext cx="7641359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3733800" y="3048000"/>
            <a:ext cx="76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257800" y="3048000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447800" y="5486400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029200" y="495300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908480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398933"/>
            <a:ext cx="6934200" cy="323986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45441" y="410040"/>
            <a:ext cx="78998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alt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CA" alt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CA" alt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1752602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3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791200" y="3581400"/>
            <a:ext cx="13716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33800" y="4495800"/>
            <a:ext cx="1447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09800" y="4953000"/>
            <a:ext cx="1828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43600" y="5486400"/>
            <a:ext cx="17526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045441" y="5791200"/>
            <a:ext cx="7641359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1200" y="3045264"/>
            <a:ext cx="1524000" cy="547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57600" y="3987021"/>
            <a:ext cx="1524000" cy="547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57528" y="4953001"/>
            <a:ext cx="1738672" cy="691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02976" y="4511944"/>
            <a:ext cx="1917510" cy="4636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32399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8586" cy="1905000"/>
          </a:xfrm>
        </p:spPr>
      </p:pic>
      <p:sp>
        <p:nvSpPr>
          <p:cNvPr id="4" name="Rectangle 3"/>
          <p:cNvSpPr/>
          <p:nvPr/>
        </p:nvSpPr>
        <p:spPr>
          <a:xfrm>
            <a:off x="3505200" y="398502"/>
            <a:ext cx="42963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en-US" sz="6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05000"/>
            <a:ext cx="9144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36859"/>
      </p:ext>
    </p:extLst>
  </p:cSld>
  <p:clrMapOvr>
    <a:masterClrMapping/>
  </p:clrMapOvr>
  <p:transition advClick="0">
    <p:sndAc>
      <p:stSnd>
        <p:snd r:embed="rId4" name="LOGOFF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190</Words>
  <Application>Microsoft Office PowerPoint</Application>
  <PresentationFormat>On-screen Show (4:3)</PresentationFormat>
  <Paragraphs>34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Viết từ khó bài: Mưa bóng mây</vt:lpstr>
      <vt:lpstr>Điền vào chỗ trống sương, xương:   …      mù, cây  …        rồng </vt:lpstr>
      <vt:lpstr>PowerPoint Presentation</vt:lpstr>
      <vt:lpstr>PowerPoint Presentation</vt:lpstr>
      <vt:lpstr>   Bên bờ rào, giữa đám cỏ dại, có bông cúc trắng. Một chú sơn ca sà xuống, hót rằng: - Cúc ơi! Cúc xinh xắn làm sao! Cúc sung sướng khôn tả. Chim véo von mãi rồi mới bay về bầu trời xanh thẳm.</vt:lpstr>
      <vt:lpstr>   Bên bờ rào, giữa đám cỏ dại, có bông cúc trắng. Một chú sơn ca sà xuống, hót rằng: - Cúc ơi! Cúc xinh xắn làm sao! Cúc sung sướng khôn tả. Chim véo von mãi rồi mới bay về bầu trời xanh thẳm.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Là học sinh bản thân em cần làm gì để bảo vệ các loài vật, bảo vệ môi trường ?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Admin64</dc:creator>
  <cp:lastModifiedBy>VS9 X64Bit</cp:lastModifiedBy>
  <cp:revision>92</cp:revision>
  <dcterms:created xsi:type="dcterms:W3CDTF">2015-11-08T03:11:31Z</dcterms:created>
  <dcterms:modified xsi:type="dcterms:W3CDTF">2017-01-06T03:27:46Z</dcterms:modified>
</cp:coreProperties>
</file>